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84EC2-3F6F-4239-A546-0548F26808B1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9AA21-61B5-47EB-B029-50E7FB1280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0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1600" y="744538"/>
            <a:ext cx="6626225" cy="3727450"/>
          </a:xfrm>
          <a:ln/>
        </p:spPr>
      </p:sp>
      <p:sp>
        <p:nvSpPr>
          <p:cNvPr id="471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latin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FDE59-1D68-4928-B0DC-7C2A030B8B99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596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31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89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81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81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6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41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35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18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26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90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10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71FC-78E5-4153-AFA5-AB403E1FC324}" type="datetimeFigureOut">
              <a:rPr kumimoji="1" lang="ja-JP" altLang="en-US" smtClean="0"/>
              <a:t>2018/6/7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9C22C-4DA9-4B39-8DB0-7607A4038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6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正方形/長方形 3"/>
          <p:cNvSpPr>
            <a:spLocks noChangeArrowheads="1"/>
          </p:cNvSpPr>
          <p:nvPr/>
        </p:nvSpPr>
        <p:spPr bwMode="auto">
          <a:xfrm>
            <a:off x="4101705" y="599940"/>
            <a:ext cx="5423297" cy="78462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ja-JP" altLang="en-US" sz="280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学生による会員企業見学会</a:t>
            </a:r>
            <a:r>
              <a:rPr lang="zh-TW" altLang="en-US" sz="280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開催</a:t>
            </a:r>
            <a:endParaRPr lang="ja-JP" altLang="en-US" sz="2800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6083" name="正方形/長方形 4"/>
          <p:cNvSpPr>
            <a:spLocks noChangeArrowheads="1"/>
          </p:cNvSpPr>
          <p:nvPr/>
        </p:nvSpPr>
        <p:spPr bwMode="auto">
          <a:xfrm>
            <a:off x="2015872" y="1613820"/>
            <a:ext cx="7078436" cy="4621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の見学会は、大学生・高専生が企業を訪問し、企業概要・事業展開などの説明・職場見学・ＯＢとの交流などを行うことで、県内ＬＳＩクラスター会員企業の活動を知ってもらうこと、更には理解を深めてもらうことを目的として開催しました。</a:t>
            </a:r>
          </a:p>
          <a:p>
            <a:r>
              <a:rPr lang="en-US" altLang="ja-JP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〔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第一回</a:t>
            </a:r>
            <a:r>
              <a:rPr lang="en-US" altLang="ja-JP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〕</a:t>
            </a:r>
            <a:endParaRPr lang="ja-JP" altLang="en-US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時　平成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９年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５日　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見学先　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石井工作研究所</a:t>
            </a:r>
            <a:endParaRPr lang="en-US" altLang="ja-JP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ホックス</a:t>
            </a: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参加者　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r>
              <a:rPr lang="zh-CN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（大分大学学生）</a:t>
            </a:r>
            <a:endParaRPr lang="ja-JP" altLang="en-US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〔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第二回</a:t>
            </a:r>
            <a:r>
              <a:rPr lang="en-US" altLang="ja-JP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〕</a:t>
            </a:r>
            <a:endParaRPr lang="ja-JP" altLang="en-US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時　平成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９年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６日　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:00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見学先　エスティケイテクノロジー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ＡＫシステム</a:t>
            </a:r>
            <a:endParaRPr lang="en-US" altLang="ja-JP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参加者　１３名（大分大学学生）</a:t>
            </a:r>
          </a:p>
          <a:p>
            <a:endParaRPr lang="ja-JP" altLang="en-US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〔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第三回</a:t>
            </a:r>
            <a:r>
              <a:rPr lang="en-US" altLang="ja-JP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〕</a:t>
            </a:r>
            <a:endParaRPr lang="ja-JP" altLang="en-US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時　平成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９年１１月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７日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:00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endParaRPr lang="en-US" altLang="ja-JP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見学先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(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石井工作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研究所</a:t>
            </a:r>
            <a:endParaRPr lang="en-US" altLang="ja-JP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エスティケイテクノロジー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</a:t>
            </a: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参加者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４１名（大分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高専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学生）</a:t>
            </a:r>
            <a:endParaRPr lang="ja-JP" altLang="en-US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2446565" y="765733"/>
            <a:ext cx="1370582" cy="59259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FF00"/>
              </a:gs>
              <a:gs pos="50000">
                <a:srgbClr val="C6FFC6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グローバル</a:t>
            </a:r>
          </a:p>
          <a:p>
            <a:pPr algn="ctr"/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イノベーション</a:t>
            </a:r>
          </a:p>
        </p:txBody>
      </p:sp>
      <p:sp>
        <p:nvSpPr>
          <p:cNvPr id="16" name="スライド番号プレースホルダ 4"/>
          <p:cNvSpPr txBox="1">
            <a:spLocks/>
          </p:cNvSpPr>
          <p:nvPr/>
        </p:nvSpPr>
        <p:spPr bwMode="auto">
          <a:xfrm>
            <a:off x="9138635" y="5688626"/>
            <a:ext cx="386366" cy="33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en-US" altLang="ja-JP" sz="1050" dirty="0">
              <a:solidFill>
                <a:prstClr val="black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530" y="2445033"/>
            <a:ext cx="1175657" cy="88174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564" y="2410044"/>
            <a:ext cx="1175657" cy="88174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87" y="3404119"/>
            <a:ext cx="1183993" cy="88799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065" y="3429175"/>
            <a:ext cx="1150584" cy="86293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916" y="3380275"/>
            <a:ext cx="1192774" cy="89458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744" y="2445033"/>
            <a:ext cx="1208315" cy="90623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381" y="4339752"/>
            <a:ext cx="1232207" cy="92415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108" y="5311545"/>
            <a:ext cx="1187678" cy="890759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386" y="5349722"/>
            <a:ext cx="1181304" cy="88597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17" y="5332521"/>
            <a:ext cx="1124543" cy="84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9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ワイド画面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user3</dc:creator>
  <cp:lastModifiedBy>user3</cp:lastModifiedBy>
  <cp:revision>1</cp:revision>
  <dcterms:created xsi:type="dcterms:W3CDTF">2018-06-07T06:27:38Z</dcterms:created>
  <dcterms:modified xsi:type="dcterms:W3CDTF">2018-06-07T06:28:44Z</dcterms:modified>
</cp:coreProperties>
</file>