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221" autoAdjust="0"/>
    <p:restoredTop sz="94660"/>
  </p:normalViewPr>
  <p:slideViewPr>
    <p:cSldViewPr snapToGrid="0">
      <p:cViewPr varScale="1">
        <p:scale>
          <a:sx n="75" d="100"/>
          <a:sy n="75" d="100"/>
        </p:scale>
        <p:origin x="14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0600-EBCE-47B0-A27C-DC19439EAB9A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DCFB-D2F7-48AB-BBDE-AC24FB6BE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052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0600-EBCE-47B0-A27C-DC19439EAB9A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DCFB-D2F7-48AB-BBDE-AC24FB6BE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706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0600-EBCE-47B0-A27C-DC19439EAB9A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DCFB-D2F7-48AB-BBDE-AC24FB6BE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944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0600-EBCE-47B0-A27C-DC19439EAB9A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DCFB-D2F7-48AB-BBDE-AC24FB6BE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492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0600-EBCE-47B0-A27C-DC19439EAB9A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DCFB-D2F7-48AB-BBDE-AC24FB6BE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472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0600-EBCE-47B0-A27C-DC19439EAB9A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DCFB-D2F7-48AB-BBDE-AC24FB6BE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495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0600-EBCE-47B0-A27C-DC19439EAB9A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DCFB-D2F7-48AB-BBDE-AC24FB6BE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30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0600-EBCE-47B0-A27C-DC19439EAB9A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DCFB-D2F7-48AB-BBDE-AC24FB6BE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17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0600-EBCE-47B0-A27C-DC19439EAB9A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DCFB-D2F7-48AB-BBDE-AC24FB6BE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22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0600-EBCE-47B0-A27C-DC19439EAB9A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DCFB-D2F7-48AB-BBDE-AC24FB6BE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33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0600-EBCE-47B0-A27C-DC19439EAB9A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DCFB-D2F7-48AB-BBDE-AC24FB6BE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6174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90600-EBCE-47B0-A27C-DC19439EAB9A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1DCFB-D2F7-48AB-BBDE-AC24FB6BEE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345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492E6ECD-C3D8-BD90-0181-9979890BAF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4002"/>
          <a:stretch/>
        </p:blipFill>
        <p:spPr>
          <a:xfrm>
            <a:off x="-2370" y="7122416"/>
            <a:ext cx="6858000" cy="2787292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E277DE0C-CEC9-2F6B-476C-55D6714ECD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191714"/>
            <a:ext cx="6858000" cy="5978327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DBF6923-9C3E-FAAE-683A-3D4596944C1B}"/>
              </a:ext>
            </a:extLst>
          </p:cNvPr>
          <p:cNvSpPr txBox="1"/>
          <p:nvPr/>
        </p:nvSpPr>
        <p:spPr>
          <a:xfrm>
            <a:off x="285305" y="1012856"/>
            <a:ext cx="6335507" cy="89439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kumimoji="1" lang="en-US" altLang="ja-JP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大分県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LSI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クラスター形成推進会議では、トップセミナーを下記の通り開催致します。</a:t>
            </a:r>
            <a:endParaRPr kumimoji="1" lang="ja-JP" altLang="en-US" sz="5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5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5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現代のビジネスにおいて、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人工知能）の活用は革新的な変化をもたらす有力なツールとなっています。煩雑な業務プロセスの自動化やデータ解析、予測能力の向上により、新たなビジネスチャンスや業界のトレンドを迅速に把握し、戦略の立案と実行が可能となります。</a:t>
            </a:r>
          </a:p>
          <a:p>
            <a:pPr>
              <a:lnSpc>
                <a:spcPct val="15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活用による業務効率化と企業変革は、今後ますます重要性を増すことが予想され、積極的に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技術を取り入れることで、競争力強化と持続的な成長に繋がるとされています。</a:t>
            </a:r>
            <a:endParaRPr kumimoji="1" lang="en-US" altLang="ja-JP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そこで、本セミナーでは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の利活用状況と課題解決に向けた方向性について論じて頂きます。　ご参加を希望される場合は、添付の参加申込書に必要事項を記載の上、本メール宛てご返信、又は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を頂きます様、お願い申し上げます。</a:t>
            </a:r>
            <a:endParaRPr kumimoji="1" lang="en-US" altLang="ja-JP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ja-JP" altLang="en-US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日時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令和６年５月１３日（月）</a:t>
            </a:r>
            <a:endParaRPr kumimoji="1" lang="en-US" altLang="ja-JP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講演会・・・１５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３０～１７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０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（対面開催）</a:t>
            </a:r>
            <a:endParaRPr kumimoji="1" lang="en-US" altLang="ja-JP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交流会・・・１７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１０～１８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３０</a:t>
            </a:r>
            <a:endParaRPr kumimoji="1" lang="en-US" altLang="ja-JP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場所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レンブラントホテル大分　２階　二豊の間</a:t>
            </a:r>
            <a:endParaRPr kumimoji="1" lang="en-US" altLang="ja-JP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演題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活用による業務効率化と企業変革の推進 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</a:p>
          <a:p>
            <a:endParaRPr kumimoji="1" lang="en-US" altLang="ja-JP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5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講師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ソニーネットワークコミュニケーションズ 株式会社</a:t>
            </a:r>
          </a:p>
          <a:p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　　　　 法人サービス事業部 データサイエンティスト　　　　　松原 雅信 氏</a:t>
            </a:r>
            <a:endParaRPr kumimoji="1" lang="en-US" altLang="ja-JP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5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対象者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ＬＳＩクラスター会員の方</a:t>
            </a:r>
          </a:p>
          <a:p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　　　　 ご依頼：経営責任者の方へ本メールを回報下さる様、お願い致します。</a:t>
            </a:r>
            <a:endParaRPr kumimoji="1" lang="en-US" altLang="ja-JP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5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締切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令和６年４月２６日（金）</a:t>
            </a:r>
            <a:endParaRPr kumimoji="1" lang="en-US" altLang="ja-JP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4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50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問合先／申込先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　　　　大分県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LSI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クラスター形成推進会議 事務局　　担当：矢野／後藤</a:t>
            </a:r>
          </a:p>
          <a:p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TEL/FAX: 097-596-7179</a:t>
            </a:r>
            <a:r>
              <a:rPr kumimoji="1" lang="ja-JP" altLang="en-US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40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e-mail: oita-lsi@columbus.or.jp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541A692C-90EB-706E-5E2E-50C31ECEF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6857999" cy="1191714"/>
          </a:xfr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 anchorCtr="0">
            <a:noAutofit/>
          </a:bodyPr>
          <a:lstStyle/>
          <a:p>
            <a:pPr algn="ctr"/>
            <a:endParaRPr kumimoji="1" lang="ja-JP" altLang="en-US" sz="2200" b="1" dirty="0">
              <a:solidFill>
                <a:srgbClr val="000066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76688888-8FBE-CD83-EFB3-CEF0E5D631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38451" y="550825"/>
            <a:ext cx="4057649" cy="640889"/>
          </a:xfrm>
          <a:noFill/>
        </p:spPr>
        <p:txBody>
          <a:bodyPr spcCol="0">
            <a:no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ja-JP" altLang="en-US" sz="135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lang="ja-JP" altLang="en-US" sz="1350" b="1" dirty="0"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35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大分県ＬＳＩクラスター形成推進会議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ja-JP" altLang="en-US" sz="135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ネットワーク部会</a:t>
            </a:r>
            <a:endParaRPr lang="en-US" altLang="ja-JP" sz="135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ja-JP" altLang="en-US" sz="1350" b="1" dirty="0">
                <a:solidFill>
                  <a:schemeClr val="tx1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部会長　安部　征吾</a:t>
            </a:r>
            <a:endParaRPr kumimoji="1" lang="ja-JP" altLang="en-US" sz="1350" b="1" dirty="0">
              <a:solidFill>
                <a:schemeClr val="tx1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D5597C-A39B-588B-4F5A-67DF5E83610D}"/>
              </a:ext>
            </a:extLst>
          </p:cNvPr>
          <p:cNvSpPr txBox="1"/>
          <p:nvPr/>
        </p:nvSpPr>
        <p:spPr>
          <a:xfrm>
            <a:off x="115039" y="89160"/>
            <a:ext cx="66231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rgbClr val="000066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令和６年度 第１回トップセミナー開催案内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17969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367</TotalTime>
  <Words>353</Words>
  <Application>Microsoft Office PowerPoint</Application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島添 光法</dc:creator>
  <cp:lastModifiedBy>勇 矢野</cp:lastModifiedBy>
  <cp:revision>13</cp:revision>
  <cp:lastPrinted>2024-04-12T00:44:38Z</cp:lastPrinted>
  <dcterms:created xsi:type="dcterms:W3CDTF">2024-03-26T07:57:09Z</dcterms:created>
  <dcterms:modified xsi:type="dcterms:W3CDTF">2024-04-12T02:10:39Z</dcterms:modified>
</cp:coreProperties>
</file>