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5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0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94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49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47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95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30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17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22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3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17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0600-EBCE-47B0-A27C-DC19439EAB9A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DCFB-D2F7-48AB-BBDE-AC24FB6BE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92E6ECD-C3D8-BD90-0181-9979890BA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4002"/>
          <a:stretch/>
        </p:blipFill>
        <p:spPr>
          <a:xfrm>
            <a:off x="-2370" y="7122416"/>
            <a:ext cx="6858000" cy="278729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277DE0C-CEC9-2F6B-476C-55D6714EC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91714"/>
            <a:ext cx="6858000" cy="597832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BF6923-9C3E-FAAE-683A-3D4596944C1B}"/>
              </a:ext>
            </a:extLst>
          </p:cNvPr>
          <p:cNvSpPr txBox="1"/>
          <p:nvPr/>
        </p:nvSpPr>
        <p:spPr>
          <a:xfrm>
            <a:off x="285305" y="1012856"/>
            <a:ext cx="6335507" cy="8943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大分県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LSI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クラスター形成推進会議では、トップセミナーを下記の通り開催致します。</a:t>
            </a:r>
            <a:endParaRPr kumimoji="1" lang="ja-JP" altLang="en-US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5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現代のビジネスにおいて、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人工知能）の活用は革新的な変化をもたらす有力なツールとなっています。煩雑な業務プロセスの自動化やデータ解析、予測能力の向上により、新たなビジネスチャンスや業界のトレンドを迅速に把握し、戦略の立案と実行が可能となります。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活用による業務効率化と企業変革は、今後ますます重要性を増すことが予想され、積極的に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技術を取り入れることで、競争力強化と持続的な成長に繋がるとされています。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そこで、本セミナーでは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の利活用状況と課題解決に向けた方向性について論じて頂きます。　ご参加を希望される場合は、添付の参加申込書に必要事項を記載の上、本メール宛てご返信、又は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を頂きます様、お願い申し上げます。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日時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令和６年５月１３日（月）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講演会・・・１５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３０～１７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（対面開催）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交流会・・・１７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１０～１８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３０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場所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レンブラントホテル大分　２階　二豊の間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演題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活用による業務効率化と企業変革の推進 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ソニーネットワークコミュニケーションズ 株式会社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法人サービス事業部 データサイエンティスト　　　　　松原 雅信 氏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ＬＳＩクラスター会員の方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ご依頼：経営責任者の方へ本メールを回報下さる様、お願い致します。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締切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令和６年４月２６日（金）</a:t>
            </a:r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50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問合先／申込先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大分県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LSI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クラスター形成推進会議 事務局　　担当：矢野／後藤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TEL/FAX: 097-596-7179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e-mail: oita-lsi@columbus.or.jp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41A692C-90EB-706E-5E2E-50C31ECEF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6857999" cy="1191714"/>
          </a:xfr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>
            <a:noAutofit/>
          </a:bodyPr>
          <a:lstStyle/>
          <a:p>
            <a:pPr algn="ctr"/>
            <a:endParaRPr kumimoji="1" lang="ja-JP" altLang="en-US" sz="2200" b="1" dirty="0">
              <a:solidFill>
                <a:srgbClr val="000066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76688888-8FBE-CD83-EFB3-CEF0E5D63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8451" y="550825"/>
            <a:ext cx="4057649" cy="640889"/>
          </a:xfrm>
          <a:noFill/>
        </p:spPr>
        <p:txBody>
          <a:bodyPr spcCol="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ja-JP" altLang="en-US" sz="135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350" b="1" dirty="0"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5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大分県ＬＳＩクラスター形成推進会議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ja-JP" altLang="en-US" sz="135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ネットワーク部会</a:t>
            </a:r>
            <a:endParaRPr lang="en-US" altLang="ja-JP" sz="135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ja-JP" altLang="en-US" sz="1350" b="1" dirty="0">
                <a:solidFill>
                  <a:schemeClr val="tx1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部会長　安部　征吾</a:t>
            </a:r>
            <a:endParaRPr kumimoji="1" lang="ja-JP" altLang="en-US" sz="1350" b="1" dirty="0">
              <a:solidFill>
                <a:schemeClr val="tx1"/>
              </a:solidFill>
              <a:effectLst>
                <a:glow rad="1270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D5597C-A39B-588B-4F5A-67DF5E83610D}"/>
              </a:ext>
            </a:extLst>
          </p:cNvPr>
          <p:cNvSpPr txBox="1"/>
          <p:nvPr/>
        </p:nvSpPr>
        <p:spPr>
          <a:xfrm>
            <a:off x="115039" y="89160"/>
            <a:ext cx="66231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0066"/>
                </a:solidFill>
                <a:effectLst>
                  <a:glow rad="1270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 第１回トップセミナー開催案内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796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367</TotalTime>
  <Words>353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島添 光法</dc:creator>
  <cp:lastModifiedBy>勇 矢野</cp:lastModifiedBy>
  <cp:revision>13</cp:revision>
  <cp:lastPrinted>2024-04-12T00:44:38Z</cp:lastPrinted>
  <dcterms:created xsi:type="dcterms:W3CDTF">2024-03-26T07:57:09Z</dcterms:created>
  <dcterms:modified xsi:type="dcterms:W3CDTF">2024-04-12T02:10:39Z</dcterms:modified>
</cp:coreProperties>
</file>